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ADBF-97D8-AA13-4F78-399113411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F67BC-F25F-2DE1-9EB9-B8E2C0099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0AA81-217B-113C-8E66-67F896BF5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E8D25-9BF1-BD68-E4A8-8966D86C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049F7-9C3C-5DF0-CD64-0F2E5790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8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B6C7-2C0E-D551-C678-924D14069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2726A8-2A19-6BA0-B79D-B55450785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D517F-8A47-08F2-EB09-5C3BD04B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E3DF5-8DB5-1BF6-556B-E4A2CAF80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E66FE-E4DD-42A8-EB58-A3CF2B617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3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F715D7-0F5B-B03B-FAAE-D33013C60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833878-81A3-29F4-A5A5-772F18285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439F0-45E4-C446-359B-2BC3229B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9EFD8-9411-20B1-C387-13D4DB8FB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34745-9CA9-88B0-79CB-BBA0903E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65276-2C40-2D12-B799-60FB400F5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E3B9E-3A9D-4BC9-3DB0-28C740CD1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CE540-DF42-AB06-6AB9-065C1676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31CAC-3FF5-C53C-02A0-71C71799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6976A-45EB-D492-9627-6D4C9604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885DB-3554-29A8-7DDE-7A0E497DC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3B41C-F45D-241E-0CD3-7B586FFE5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5A9B7-9C23-68F5-4D83-2BE6CEEF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2382C-011A-FB53-9A39-D98BCBC9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62823-A10F-76AC-FEC9-38D9C8F52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EB847-C928-085C-E009-6CBEEB15D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E87C3-3BF5-C53A-8EC8-4F174EDC9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FD9A2-0869-813E-E126-426A4B07B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90CA9-4597-49AD-5DBE-4638AF3A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99E3C-71DC-2248-8B2C-A5EBF6EB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284F6-A069-7A4A-B865-3086A394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9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663E0-D828-167C-5C2D-250459120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29C85-104F-574A-E869-1680A9E02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27928-7DC8-1BD4-B495-FED7CCE05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098C5-4157-DB7E-0A84-4C9293C94D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A79EA1-5A51-27B1-89AE-686AE8C85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F68DB-6C4F-F35B-8E31-CA807A88B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99917E-3255-F774-7C28-1FE74767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017D08-990B-4C04-051D-1AD628F97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1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CAB11-BAF3-F2F0-E3CB-5758A38A5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3D5BB1-87B4-1EBF-1FD8-C6B5FEC74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8DDB3-C66D-509C-8319-D2BFFE69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67751-0261-3E1D-225E-DB8B1FB2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0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D1E16C-EFA2-E3DE-C1A4-F693259CD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18179D-E64A-4A75-191E-CFEE784B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7199C-E9D4-F6C9-706F-BA049E07F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9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FF03F-1A52-D84D-A785-3CAE0B0D9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A9609-6925-FE0A-EDC7-4D2EAF9D7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B223D-F78D-C531-9BA6-2C2AC7779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BAF94-67A7-3CED-F81E-792E1D5D4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3BC67-0BE9-3FBB-C0A1-DEE8D3F57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ABDB1A-A38D-44A3-AC96-FC3C2B52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1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ADEE-7BC5-9DF4-0739-A40DDCE5B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4CC519-08F4-35B4-E627-AA2036D943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A8DDF-2430-A282-E170-7F6F6AAB0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1B34E-0168-426A-77F1-10061E623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B34CC-E8DF-4C5A-2BFC-AF0138371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40DBA-A7FB-F1CC-11B1-D0867C56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2DCE54-EC00-FCD2-A024-BC1E102E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3ECDA-78F4-8E70-2073-4360C4074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98A5F-B992-1A1D-5491-C62B66FEE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79E10-253A-4C0A-A460-DB10A7A55EE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B02C8-9C17-C459-7BAF-7CED93C47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FE680-A2FE-C142-9F8D-E51921DAD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40E7-295C-4B50-8D74-AE6F9BBD7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0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Woman taking a photo">
            <a:extLst>
              <a:ext uri="{FF2B5EF4-FFF2-40B4-BE49-F238E27FC236}">
                <a16:creationId xmlns:a16="http://schemas.microsoft.com/office/drawing/2014/main" id="{CFEB4616-2903-C4A7-BB37-843CBA4BC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33759" y="3188788"/>
            <a:ext cx="1438275" cy="1847850"/>
          </a:xfrm>
          <a:prstGeom prst="rect">
            <a:avLst/>
          </a:prstGeom>
        </p:spPr>
      </p:pic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2B1D5126-0F76-B55C-2E7B-28D8A2984217}"/>
              </a:ext>
            </a:extLst>
          </p:cNvPr>
          <p:cNvSpPr/>
          <p:nvPr/>
        </p:nvSpPr>
        <p:spPr>
          <a:xfrm>
            <a:off x="9262220" y="2416328"/>
            <a:ext cx="2781355" cy="3649007"/>
          </a:xfrm>
          <a:prstGeom prst="noSmoking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1D76F7-133A-11A4-4059-C6C5294DBC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9161" y="3763466"/>
            <a:ext cx="3117226" cy="267953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B7F0FCE-71A7-C878-69A0-6AE8E3F2DC3F}"/>
              </a:ext>
            </a:extLst>
          </p:cNvPr>
          <p:cNvSpPr/>
          <p:nvPr/>
        </p:nvSpPr>
        <p:spPr>
          <a:xfrm>
            <a:off x="148425" y="10524"/>
            <a:ext cx="11142990" cy="249299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YEATMAN-LIDDELL COLLEGE PREP…</a:t>
            </a:r>
          </a:p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 DEVICE-FREE</a:t>
            </a:r>
          </a:p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CAMPUS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6A9763-0B75-E56B-EDD5-D2866F15EA18}"/>
              </a:ext>
            </a:extLst>
          </p:cNvPr>
          <p:cNvSpPr/>
          <p:nvPr/>
        </p:nvSpPr>
        <p:spPr>
          <a:xfrm>
            <a:off x="1562100" y="2486676"/>
            <a:ext cx="723915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EACH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DAY YOU ARE EXPECTED TO:</a:t>
            </a:r>
          </a:p>
          <a:p>
            <a:pPr marL="514350" indent="-514350">
              <a:buAutoNum type="arabicPeriod"/>
            </a:pPr>
            <a:r>
              <a:rPr lang="en-US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TURN IN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YOUR PHONE UPON ARRIVAL</a:t>
            </a: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</a:t>
            </a:r>
            <a:r>
              <a:rPr lang="en-US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COLLECT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YOUR CELL PHONE BEFORE YOU LEAVE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8EA234-9119-1ABD-197D-001257126CE5}"/>
              </a:ext>
            </a:extLst>
          </p:cNvPr>
          <p:cNvSpPr txBox="1"/>
          <p:nvPr/>
        </p:nvSpPr>
        <p:spPr>
          <a:xfrm>
            <a:off x="1562100" y="3964460"/>
            <a:ext cx="2097061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If you experience any problems regarding your cell phone, please have your parent to contact the main office. We will only speak to parent regarding phones.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FBE76A-E058-0CC2-99A7-E5B08402FE9B}"/>
              </a:ext>
            </a:extLst>
          </p:cNvPr>
          <p:cNvSpPr txBox="1"/>
          <p:nvPr/>
        </p:nvSpPr>
        <p:spPr>
          <a:xfrm>
            <a:off x="6578601" y="3964460"/>
            <a:ext cx="2222656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Consequences for Unauthorized Cell Phone Use</a:t>
            </a:r>
          </a:p>
          <a:p>
            <a:r>
              <a:rPr lang="en-US" sz="1400" dirty="0"/>
              <a:t>1</a:t>
            </a:r>
            <a:r>
              <a:rPr lang="en-US" sz="1400" baseline="30000" dirty="0"/>
              <a:t>st</a:t>
            </a:r>
            <a:r>
              <a:rPr lang="en-US" sz="1400" dirty="0"/>
              <a:t> Occurrence- Parent Pick Up</a:t>
            </a:r>
          </a:p>
          <a:p>
            <a:r>
              <a:rPr lang="en-US" sz="1400" dirty="0"/>
              <a:t>2</a:t>
            </a:r>
            <a:r>
              <a:rPr lang="en-US" sz="1400" baseline="30000" dirty="0"/>
              <a:t>nd</a:t>
            </a:r>
            <a:r>
              <a:rPr lang="en-US" sz="1400" dirty="0"/>
              <a:t> Occurrence-Parent Pick Up</a:t>
            </a:r>
          </a:p>
          <a:p>
            <a:r>
              <a:rPr lang="en-US" sz="1400" dirty="0"/>
              <a:t>Subsequent Occurrences- Parent Pickup/ Parent Mtg.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9909A04-5717-4D00-97B1-2445239AD9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267" y="5950677"/>
            <a:ext cx="518205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383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fd685bef-4c7e-4ff6-9196-5e2f4022d6a7">
      <UserInfo>
        <DisplayName/>
        <AccountId xsi:nil="true"/>
        <AccountType/>
      </UserInfo>
    </Owner>
    <_ip_UnifiedCompliancePolicyUIAction xmlns="http://schemas.microsoft.com/sharepoint/v3" xsi:nil="true"/>
    <Has_Teacher_Only_SectionGroup xmlns="fd685bef-4c7e-4ff6-9196-5e2f4022d6a7" xsi:nil="true"/>
    <FolderType xmlns="fd685bef-4c7e-4ff6-9196-5e2f4022d6a7" xsi:nil="true"/>
    <CultureName xmlns="fd685bef-4c7e-4ff6-9196-5e2f4022d6a7" xsi:nil="true"/>
    <Invited_Students xmlns="fd685bef-4c7e-4ff6-9196-5e2f4022d6a7" xsi:nil="true"/>
    <_ip_UnifiedCompliancePolicyProperties xmlns="http://schemas.microsoft.com/sharepoint/v3" xsi:nil="true"/>
    <DefaultSectionNames xmlns="fd685bef-4c7e-4ff6-9196-5e2f4022d6a7" xsi:nil="true"/>
    <Is_Collaboration_Space_Locked xmlns="fd685bef-4c7e-4ff6-9196-5e2f4022d6a7" xsi:nil="true"/>
    <TeamsChannelId xmlns="fd685bef-4c7e-4ff6-9196-5e2f4022d6a7" xsi:nil="true"/>
    <Templates xmlns="fd685bef-4c7e-4ff6-9196-5e2f4022d6a7" xsi:nil="true"/>
    <Self_Registration_Enabled xmlns="fd685bef-4c7e-4ff6-9196-5e2f4022d6a7" xsi:nil="true"/>
    <Invited_Teachers xmlns="fd685bef-4c7e-4ff6-9196-5e2f4022d6a7" xsi:nil="true"/>
    <IsNotebookLocked xmlns="fd685bef-4c7e-4ff6-9196-5e2f4022d6a7" xsi:nil="true"/>
    <NotebookType xmlns="fd685bef-4c7e-4ff6-9196-5e2f4022d6a7" xsi:nil="true"/>
    <Teachers xmlns="fd685bef-4c7e-4ff6-9196-5e2f4022d6a7">
      <UserInfo>
        <DisplayName/>
        <AccountId xsi:nil="true"/>
        <AccountType/>
      </UserInfo>
    </Teachers>
    <Students xmlns="fd685bef-4c7e-4ff6-9196-5e2f4022d6a7">
      <UserInfo>
        <DisplayName/>
        <AccountId xsi:nil="true"/>
        <AccountType/>
      </UserInfo>
    </Students>
    <Student_Groups xmlns="fd685bef-4c7e-4ff6-9196-5e2f4022d6a7">
      <UserInfo>
        <DisplayName/>
        <AccountId xsi:nil="true"/>
        <AccountType/>
      </UserInfo>
    </Student_Groups>
    <AppVersion xmlns="fd685bef-4c7e-4ff6-9196-5e2f4022d6a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67C863B34B964DA238D05DC32C3BEC" ma:contentTypeVersion="32" ma:contentTypeDescription="Create a new document." ma:contentTypeScope="" ma:versionID="51b09ec298933793d8499d8ed8a12ed1">
  <xsd:schema xmlns:xsd="http://www.w3.org/2001/XMLSchema" xmlns:xs="http://www.w3.org/2001/XMLSchema" xmlns:p="http://schemas.microsoft.com/office/2006/metadata/properties" xmlns:ns1="http://schemas.microsoft.com/sharepoint/v3" xmlns:ns3="af17f01d-eb88-47f3-ac4e-e046545f637b" xmlns:ns4="fd685bef-4c7e-4ff6-9196-5e2f4022d6a7" targetNamespace="http://schemas.microsoft.com/office/2006/metadata/properties" ma:root="true" ma:fieldsID="4a4c96a09567a5092b57c688363b0abe" ns1:_="" ns3:_="" ns4:_="">
    <xsd:import namespace="http://schemas.microsoft.com/sharepoint/v3"/>
    <xsd:import namespace="af17f01d-eb88-47f3-ac4e-e046545f637b"/>
    <xsd:import namespace="fd685bef-4c7e-4ff6-9196-5e2f4022d6a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1:_ip_UnifiedCompliancePolicyProperties" minOccurs="0"/>
                <xsd:element ref="ns1:_ip_UnifiedCompliancePolicyUIAction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17f01d-eb88-47f3-ac4e-e046545f637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85bef-4c7e-4ff6-9196-5e2f4022d6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NotebookType" ma:index="20" nillable="true" ma:displayName="Notebook Type" ma:internalName="NotebookType">
      <xsd:simpleType>
        <xsd:restriction base="dms:Text"/>
      </xsd:simpleType>
    </xsd:element>
    <xsd:element name="FolderType" ma:index="21" nillable="true" ma:displayName="Folder Type" ma:internalName="FolderType">
      <xsd:simpleType>
        <xsd:restriction base="dms:Text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msChannelId" ma:index="24" nillable="true" ma:displayName="Teams Channel Id" ma:internalName="TeamsChannelId">
      <xsd:simpleType>
        <xsd:restriction base="dms:Text"/>
      </xsd:simpleType>
    </xsd:element>
    <xsd:element name="Owner" ma:index="2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5ED453-9D9F-4295-A468-164F71809221}">
  <ds:schemaRefs>
    <ds:schemaRef ds:uri="fd685bef-4c7e-4ff6-9196-5e2f4022d6a7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af17f01d-eb88-47f3-ac4e-e046545f637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1EC2B3-92B2-4A25-B08E-0529B98BFA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0B358E-F12F-4E0D-B595-1BF4D36D05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f17f01d-eb88-47f3-ac4e-e046545f637b"/>
    <ds:schemaRef ds:uri="fd685bef-4c7e-4ff6-9196-5e2f4022d6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Crumble, Christopher A.</dc:creator>
  <cp:lastModifiedBy>Crumble, Christopher A.</cp:lastModifiedBy>
  <cp:revision>1</cp:revision>
  <dcterms:created xsi:type="dcterms:W3CDTF">2022-06-14T19:10:17Z</dcterms:created>
  <dcterms:modified xsi:type="dcterms:W3CDTF">2022-06-14T20:00:49Z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42f8b2-88d4-454a-ae0a-d915e44763d2_Enabled">
    <vt:lpwstr>true</vt:lpwstr>
  </property>
  <property fmtid="{D5CDD505-2E9C-101B-9397-08002B2CF9AE}" pid="3" name="MSIP_Label_f442f8b2-88d4-454a-ae0a-d915e44763d2_SetDate">
    <vt:lpwstr>2022-06-14T19:10:17Z</vt:lpwstr>
  </property>
  <property fmtid="{D5CDD505-2E9C-101B-9397-08002B2CF9AE}" pid="4" name="MSIP_Label_f442f8b2-88d4-454a-ae0a-d915e44763d2_Method">
    <vt:lpwstr>Standard</vt:lpwstr>
  </property>
  <property fmtid="{D5CDD505-2E9C-101B-9397-08002B2CF9AE}" pid="5" name="MSIP_Label_f442f8b2-88d4-454a-ae0a-d915e44763d2_Name">
    <vt:lpwstr>defa4170-0d19-0005-0003-bc88714345d2</vt:lpwstr>
  </property>
  <property fmtid="{D5CDD505-2E9C-101B-9397-08002B2CF9AE}" pid="6" name="MSIP_Label_f442f8b2-88d4-454a-ae0a-d915e44763d2_SiteId">
    <vt:lpwstr>08e33d6b-a654-486a-80e3-20b190ae22d7</vt:lpwstr>
  </property>
  <property fmtid="{D5CDD505-2E9C-101B-9397-08002B2CF9AE}" pid="7" name="MSIP_Label_f442f8b2-88d4-454a-ae0a-d915e44763d2_ActionId">
    <vt:lpwstr>bae5ccf9-6c81-4901-8ba2-7af9c8dd80b8</vt:lpwstr>
  </property>
  <property fmtid="{D5CDD505-2E9C-101B-9397-08002B2CF9AE}" pid="8" name="MSIP_Label_f442f8b2-88d4-454a-ae0a-d915e44763d2_ContentBits">
    <vt:lpwstr>0</vt:lpwstr>
  </property>
  <property fmtid="{D5CDD505-2E9C-101B-9397-08002B2CF9AE}" pid="9" name="ContentTypeId">
    <vt:lpwstr>0x010100B267C863B34B964DA238D05DC32C3BEC</vt:lpwstr>
  </property>
</Properties>
</file>